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590"/>
    <a:srgbClr val="1E62A2"/>
    <a:srgbClr val="FFD500"/>
    <a:srgbClr val="0A2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/>
    <p:restoredTop sz="94607"/>
  </p:normalViewPr>
  <p:slideViewPr>
    <p:cSldViewPr snapToGrid="0" snapToObjects="1">
      <p:cViewPr varScale="1">
        <p:scale>
          <a:sx n="90" d="100"/>
          <a:sy n="90" d="100"/>
        </p:scale>
        <p:origin x="762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7324C-2947-E441-9738-3B57E1EA5332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5AA10-FE18-E341-B329-351965C3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32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5AA10-FE18-E341-B329-351965C37C7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39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5AA10-FE18-E341-B329-351965C37C7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15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97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03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7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91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60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23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48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86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9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85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3CF6-C6E9-E742-BF2C-637A3C25B04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EE0F-C624-A34D-9413-11BAD0260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24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as-sillingy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-1" y="693127"/>
            <a:ext cx="9143999" cy="3363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72590"/>
                </a:solidFill>
              </a:rPr>
              <a:t>Nom du club : 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72590"/>
                </a:solidFill>
              </a:rPr>
              <a:t>Educateur responsable :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fr-FR" sz="1200" b="1" dirty="0">
                <a:solidFill>
                  <a:srgbClr val="0070C0"/>
                </a:solidFill>
              </a:rPr>
              <a:t>Nom :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fr-FR" sz="1200" b="1" dirty="0">
                <a:solidFill>
                  <a:srgbClr val="0070C0"/>
                </a:solidFill>
              </a:rPr>
              <a:t>Prénom :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fr-FR" sz="1200" b="1" dirty="0">
                <a:solidFill>
                  <a:srgbClr val="0070C0"/>
                </a:solidFill>
              </a:rPr>
              <a:t>Numéro de téléphone :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fr-FR" sz="1200" b="1" dirty="0">
                <a:solidFill>
                  <a:srgbClr val="0070C0"/>
                </a:solidFill>
              </a:rPr>
              <a:t>Adresse mail :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endParaRPr lang="fr-FR" sz="1200" b="1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72590"/>
                </a:solidFill>
              </a:rPr>
              <a:t>Equipe(s) à inscrire le samedi 24 octobre 2020 :    </a:t>
            </a:r>
            <a:r>
              <a:rPr lang="fr-FR" sz="1200" dirty="0"/>
              <a:t>☐ </a:t>
            </a:r>
            <a:r>
              <a:rPr lang="fr-FR" sz="1200" b="1" dirty="0"/>
              <a:t>U11G</a:t>
            </a:r>
            <a:r>
              <a:rPr lang="fr-FR" sz="1200" dirty="0"/>
              <a:t> </a:t>
            </a:r>
            <a:r>
              <a:rPr lang="fr-FR" sz="1200" dirty="0">
                <a:solidFill>
                  <a:srgbClr val="002060"/>
                </a:solidFill>
              </a:rPr>
              <a:t>(nombre d’équipe(s) : ….….) </a:t>
            </a:r>
            <a:r>
              <a:rPr lang="fr-FR" sz="1200" dirty="0"/>
              <a:t>☐ </a:t>
            </a:r>
            <a:r>
              <a:rPr lang="fr-FR" sz="1200" b="1" dirty="0"/>
              <a:t>U15F</a:t>
            </a:r>
            <a:r>
              <a:rPr lang="fr-FR" sz="1200" dirty="0"/>
              <a:t> </a:t>
            </a:r>
            <a:r>
              <a:rPr lang="fr-FR" sz="1200" dirty="0">
                <a:solidFill>
                  <a:srgbClr val="002060"/>
                </a:solidFill>
              </a:rPr>
              <a:t>(nombre d’équipe(s): ………)</a:t>
            </a: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srgbClr val="072590"/>
                </a:solidFill>
              </a:rPr>
              <a:t>Equipe(s) à inscrire le dimanche 25 octobre 2020 : </a:t>
            </a:r>
            <a:r>
              <a:rPr lang="fr-FR" sz="1200" dirty="0"/>
              <a:t>☐ </a:t>
            </a:r>
            <a:r>
              <a:rPr lang="fr-FR" sz="1200" b="1" dirty="0"/>
              <a:t>U13G</a:t>
            </a:r>
            <a:r>
              <a:rPr lang="fr-FR" sz="1200" dirty="0"/>
              <a:t> </a:t>
            </a:r>
            <a:r>
              <a:rPr lang="fr-FR" sz="1200" dirty="0">
                <a:solidFill>
                  <a:srgbClr val="002060"/>
                </a:solidFill>
              </a:rPr>
              <a:t>(nombre d’équipe(s) : ….….) </a:t>
            </a:r>
            <a:r>
              <a:rPr lang="fr-FR" sz="1200" dirty="0"/>
              <a:t>☐ </a:t>
            </a:r>
            <a:r>
              <a:rPr lang="fr-FR" sz="1200" b="1" dirty="0"/>
              <a:t>U18F</a:t>
            </a:r>
            <a:r>
              <a:rPr lang="fr-FR" sz="1200" dirty="0"/>
              <a:t> </a:t>
            </a:r>
            <a:r>
              <a:rPr lang="fr-FR" sz="1200" dirty="0">
                <a:solidFill>
                  <a:srgbClr val="002060"/>
                </a:solidFill>
              </a:rPr>
              <a:t>(nombre d’équipe(s): ………)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-2" y="4235559"/>
            <a:ext cx="9144000" cy="9079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endParaRPr lang="fr-FR" sz="1100" dirty="0">
              <a:solidFill>
                <a:schemeClr val="bg1"/>
              </a:solidFill>
            </a:endParaRP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Pour toute question, contactez : </a:t>
            </a:r>
          </a:p>
          <a:p>
            <a:pPr algn="ctr"/>
            <a:r>
              <a:rPr lang="fr-FR" sz="1200" dirty="0">
                <a:solidFill>
                  <a:srgbClr val="FFD500"/>
                </a:solidFill>
              </a:rPr>
              <a:t>Enora </a:t>
            </a:r>
            <a:r>
              <a:rPr lang="fr-FR" sz="1200" dirty="0" err="1">
                <a:solidFill>
                  <a:srgbClr val="FFD500"/>
                </a:solidFill>
              </a:rPr>
              <a:t>Desmazeau</a:t>
            </a:r>
            <a:r>
              <a:rPr lang="fr-FR" sz="1200" dirty="0">
                <a:solidFill>
                  <a:srgbClr val="FFD500"/>
                </a:solidFill>
              </a:rPr>
              <a:t> </a:t>
            </a:r>
            <a:r>
              <a:rPr lang="fr-FR" sz="1200" dirty="0">
                <a:solidFill>
                  <a:schemeClr val="bg1"/>
                </a:solidFill>
              </a:rPr>
              <a:t> - </a:t>
            </a:r>
            <a:r>
              <a:rPr lang="fr-FR" sz="1200" dirty="0">
                <a:solidFill>
                  <a:srgbClr val="FFD500"/>
                </a:solidFill>
              </a:rPr>
              <a:t>Organisatrice du tournoi </a:t>
            </a:r>
            <a:r>
              <a:rPr lang="fr-FR" sz="1200" dirty="0">
                <a:solidFill>
                  <a:schemeClr val="bg1"/>
                </a:solidFill>
              </a:rPr>
              <a:t>-</a:t>
            </a:r>
            <a:r>
              <a:rPr lang="fr-FR" sz="1200" dirty="0">
                <a:solidFill>
                  <a:srgbClr val="FFD500"/>
                </a:solidFill>
              </a:rPr>
              <a:t> </a:t>
            </a:r>
            <a:r>
              <a:rPr lang="fr-FR" sz="1200" dirty="0">
                <a:solidFill>
                  <a:schemeClr val="bg1"/>
                </a:solidFill>
              </a:rPr>
              <a:t>Tél : 33 6 45 39 17 88 - info@as-sillingy.com</a:t>
            </a:r>
          </a:p>
          <a:p>
            <a:pPr algn="ctr"/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17491D-EFD0-4D94-A4C4-D5D66D810FC7}"/>
              </a:ext>
            </a:extLst>
          </p:cNvPr>
          <p:cNvSpPr txBox="1"/>
          <p:nvPr/>
        </p:nvSpPr>
        <p:spPr>
          <a:xfrm>
            <a:off x="2062716" y="136395"/>
            <a:ext cx="5018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INSCRIPTION ALPINA CUP 2020 – AS SILLINGY</a:t>
            </a:r>
          </a:p>
        </p:txBody>
      </p:sp>
    </p:spTree>
    <p:extLst>
      <p:ext uri="{BB962C8B-B14F-4D97-AF65-F5344CB8AC3E}">
        <p14:creationId xmlns:p14="http://schemas.microsoft.com/office/powerpoint/2010/main" val="134357737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-1" y="1172921"/>
            <a:ext cx="91439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fr-FR" sz="1200" b="1" dirty="0">
              <a:solidFill>
                <a:srgbClr val="1E62A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</a:rPr>
              <a:t>Nous souhaiterions avoir votre retour </a:t>
            </a:r>
            <a:r>
              <a:rPr lang="fr-FR" sz="1200" b="1" u="sng" dirty="0">
                <a:solidFill>
                  <a:srgbClr val="FF0000"/>
                </a:solidFill>
              </a:rPr>
              <a:t>avant le 24 septembre 2020</a:t>
            </a:r>
            <a:r>
              <a:rPr lang="fr-FR" sz="1200" b="1" dirty="0">
                <a:solidFill>
                  <a:srgbClr val="FF0000"/>
                </a:solidFill>
              </a:rPr>
              <a:t>, en retour de ce mail en nous joignant la 1</a:t>
            </a:r>
            <a:r>
              <a:rPr lang="fr-FR" sz="1200" b="1" baseline="30000" dirty="0">
                <a:solidFill>
                  <a:srgbClr val="FF0000"/>
                </a:solidFill>
              </a:rPr>
              <a:t>ère</a:t>
            </a:r>
            <a:r>
              <a:rPr lang="fr-FR" sz="1200" b="1" dirty="0">
                <a:solidFill>
                  <a:srgbClr val="FF0000"/>
                </a:solidFill>
              </a:rPr>
              <a:t> partie de ce bulletin d'inscription.</a:t>
            </a:r>
          </a:p>
          <a:p>
            <a:endParaRPr lang="fr-FR" sz="12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</a:rPr>
              <a:t>Le règlement peut se faire </a:t>
            </a:r>
            <a:r>
              <a:rPr lang="fr-FR" sz="1200" b="1" u="sng" dirty="0">
                <a:solidFill>
                  <a:srgbClr val="FF0000"/>
                </a:solidFill>
              </a:rPr>
              <a:t>au plus tard le 17 octobre 2020</a:t>
            </a:r>
            <a:r>
              <a:rPr lang="fr-FR" sz="1200" b="1" dirty="0">
                <a:solidFill>
                  <a:srgbClr val="FF0000"/>
                </a:solidFill>
              </a:rPr>
              <a:t>, soit par : </a:t>
            </a:r>
          </a:p>
          <a:p>
            <a:endParaRPr lang="fr-FR" sz="1200" b="1" dirty="0">
              <a:solidFill>
                <a:srgbClr val="FF0000"/>
              </a:solidFill>
            </a:endParaRPr>
          </a:p>
          <a:p>
            <a:endParaRPr lang="fr-FR" sz="1200" b="1" u="sng" dirty="0">
              <a:solidFill>
                <a:srgbClr val="1E62A2"/>
              </a:solidFill>
            </a:endParaRPr>
          </a:p>
          <a:p>
            <a:r>
              <a:rPr lang="fr-FR" sz="1200" b="1" dirty="0"/>
              <a:t>☐ Par virement bancaire (de préférence) : </a:t>
            </a:r>
            <a:r>
              <a:rPr lang="fr-FR" sz="1200" dirty="0"/>
              <a:t>IBAN : FR76 1810 6000 1693 0007 7413 470 - CA DES SAVOIE </a:t>
            </a:r>
            <a:r>
              <a:rPr lang="fr-FR" sz="1200" i="1" dirty="0"/>
              <a:t>(En indiquant : votre club </a:t>
            </a:r>
            <a:r>
              <a:rPr lang="mr-IN" sz="1200" i="1" dirty="0"/>
              <a:t>–</a:t>
            </a:r>
            <a:r>
              <a:rPr lang="fr-FR" sz="1200" i="1" dirty="0"/>
              <a:t> catégorie – Alpina Cup) </a:t>
            </a:r>
            <a:r>
              <a:rPr lang="fr-FR" sz="1200" dirty="0"/>
              <a:t>puis en envoyant cette feuille par mail à : </a:t>
            </a:r>
            <a:r>
              <a:rPr lang="fr-FR" sz="1200" dirty="0">
                <a:hlinkClick r:id="rId4"/>
              </a:rPr>
              <a:t>info@as-sillingy.com</a:t>
            </a:r>
            <a:endParaRPr lang="fr-FR" sz="1200" dirty="0"/>
          </a:p>
          <a:p>
            <a:endParaRPr lang="fr-FR" sz="1200" dirty="0"/>
          </a:p>
          <a:p>
            <a:r>
              <a:rPr lang="fr-FR" sz="1200" b="1" dirty="0"/>
              <a:t>☐ Par chèque à l’ordre de l’AS Sillingy </a:t>
            </a:r>
            <a:r>
              <a:rPr lang="fr-FR" sz="1200" dirty="0"/>
              <a:t>- AS </a:t>
            </a:r>
            <a:r>
              <a:rPr lang="fr-FR" sz="1200" dirty="0" err="1"/>
              <a:t>SIllingy</a:t>
            </a:r>
            <a:r>
              <a:rPr lang="fr-FR" sz="1200" dirty="0"/>
              <a:t> – Tournoi Alpina Cup - 341 Route du Stade, 74330 Sillingy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4235559"/>
            <a:ext cx="9144000" cy="9079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endParaRPr lang="fr-FR" sz="1100" dirty="0">
              <a:solidFill>
                <a:schemeClr val="bg1"/>
              </a:solidFill>
            </a:endParaRP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Pour toute question, contactez : </a:t>
            </a:r>
          </a:p>
          <a:p>
            <a:pPr algn="ctr"/>
            <a:r>
              <a:rPr lang="fr-FR" sz="1200" dirty="0">
                <a:solidFill>
                  <a:srgbClr val="FFD500"/>
                </a:solidFill>
              </a:rPr>
              <a:t>Enora </a:t>
            </a:r>
            <a:r>
              <a:rPr lang="fr-FR" sz="1200" dirty="0" err="1">
                <a:solidFill>
                  <a:srgbClr val="FFD500"/>
                </a:solidFill>
              </a:rPr>
              <a:t>Desmazeau</a:t>
            </a:r>
            <a:r>
              <a:rPr lang="fr-FR" sz="1200" dirty="0">
                <a:solidFill>
                  <a:srgbClr val="FFD500"/>
                </a:solidFill>
              </a:rPr>
              <a:t>  </a:t>
            </a:r>
            <a:r>
              <a:rPr lang="fr-FR" sz="1200" dirty="0">
                <a:solidFill>
                  <a:schemeClr val="bg1"/>
                </a:solidFill>
              </a:rPr>
              <a:t>-</a:t>
            </a:r>
            <a:r>
              <a:rPr lang="fr-FR" sz="1200" dirty="0">
                <a:solidFill>
                  <a:srgbClr val="FFD500"/>
                </a:solidFill>
              </a:rPr>
              <a:t> Organisatrice du tournoi </a:t>
            </a:r>
            <a:r>
              <a:rPr lang="fr-FR" sz="1200" dirty="0">
                <a:solidFill>
                  <a:schemeClr val="bg1"/>
                </a:solidFill>
              </a:rPr>
              <a:t>-</a:t>
            </a:r>
            <a:r>
              <a:rPr lang="fr-FR" sz="1200" dirty="0">
                <a:solidFill>
                  <a:srgbClr val="FFD500"/>
                </a:solidFill>
              </a:rPr>
              <a:t> </a:t>
            </a:r>
            <a:r>
              <a:rPr lang="fr-FR" sz="1200" dirty="0">
                <a:solidFill>
                  <a:schemeClr val="bg1"/>
                </a:solidFill>
              </a:rPr>
              <a:t>Tél : 33 6 45 39 17 88 - info@as-sillingy.com</a:t>
            </a:r>
          </a:p>
          <a:p>
            <a:pPr algn="ctr"/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17491D-EFD0-4D94-A4C4-D5D66D810FC7}"/>
              </a:ext>
            </a:extLst>
          </p:cNvPr>
          <p:cNvSpPr txBox="1"/>
          <p:nvPr/>
        </p:nvSpPr>
        <p:spPr>
          <a:xfrm>
            <a:off x="2062716" y="136395"/>
            <a:ext cx="5018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INSCRIPTION ALPINA CUP 2020 – AS SILLINGY</a:t>
            </a:r>
          </a:p>
        </p:txBody>
      </p:sp>
    </p:spTree>
    <p:extLst>
      <p:ext uri="{BB962C8B-B14F-4D97-AF65-F5344CB8AC3E}">
        <p14:creationId xmlns:p14="http://schemas.microsoft.com/office/powerpoint/2010/main" val="5736436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264</Words>
  <Application>Microsoft Office PowerPoint</Application>
  <PresentationFormat>Affichage à l'écran (16:9)</PresentationFormat>
  <Paragraphs>29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Bahnschrift SemiBold</vt:lpstr>
      <vt:lpstr>Calibri</vt:lpstr>
      <vt:lpstr>Wingdings</vt:lpstr>
      <vt:lpstr>Thème Office</vt:lpstr>
      <vt:lpstr>Présentation PowerPoint</vt:lpstr>
      <vt:lpstr>Présentation PowerPoint</vt:lpstr>
    </vt:vector>
  </TitlesOfParts>
  <Company>Sardine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</dc:creator>
  <cp:lastModifiedBy>DESMAZEAU</cp:lastModifiedBy>
  <cp:revision>46</cp:revision>
  <dcterms:created xsi:type="dcterms:W3CDTF">2013-10-22T17:57:56Z</dcterms:created>
  <dcterms:modified xsi:type="dcterms:W3CDTF">2020-06-11T16:05:12Z</dcterms:modified>
</cp:coreProperties>
</file>